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59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08EF-4A3A-49DA-93E7-6EF7F11BCE1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239C-7CB7-4727-A03F-B78574DD9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56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08EF-4A3A-49DA-93E7-6EF7F11BCE1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239C-7CB7-4727-A03F-B78574DD9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69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08EF-4A3A-49DA-93E7-6EF7F11BCE1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239C-7CB7-4727-A03F-B78574DD9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96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08EF-4A3A-49DA-93E7-6EF7F11BCE1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239C-7CB7-4727-A03F-B78574DD9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33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08EF-4A3A-49DA-93E7-6EF7F11BCE1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239C-7CB7-4727-A03F-B78574DD9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6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08EF-4A3A-49DA-93E7-6EF7F11BCE1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239C-7CB7-4727-A03F-B78574DD9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53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08EF-4A3A-49DA-93E7-6EF7F11BCE1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239C-7CB7-4727-A03F-B78574DD9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08EF-4A3A-49DA-93E7-6EF7F11BCE1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239C-7CB7-4727-A03F-B78574DD9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5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08EF-4A3A-49DA-93E7-6EF7F11BCE1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239C-7CB7-4727-A03F-B78574DD9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26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08EF-4A3A-49DA-93E7-6EF7F11BCE1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239C-7CB7-4727-A03F-B78574DD9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38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08EF-4A3A-49DA-93E7-6EF7F11BCE1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7239C-7CB7-4727-A03F-B78574DD9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32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208EF-4A3A-49DA-93E7-6EF7F11BCE1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7239C-7CB7-4727-A03F-B78574DD9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47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2503"/>
            <a:ext cx="9104533" cy="505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20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459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9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" y="381000"/>
            <a:ext cx="9144000" cy="467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00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3" y="533400"/>
            <a:ext cx="9144000" cy="479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24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72" y="533400"/>
            <a:ext cx="9144000" cy="48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48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481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99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</cp:revision>
  <dcterms:created xsi:type="dcterms:W3CDTF">2021-08-13T03:35:31Z</dcterms:created>
  <dcterms:modified xsi:type="dcterms:W3CDTF">2021-08-13T03:50:52Z</dcterms:modified>
</cp:coreProperties>
</file>